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7" r:id="rId13"/>
    <p:sldId id="270" r:id="rId14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-74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396A-0FFA-429E-AD4A-47A4FC66E3FD}" type="datetimeFigureOut">
              <a:rPr lang="es-MX" smtClean="0"/>
              <a:t>02/09/2023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0034-C0FD-4EB2-AF49-832CB330AE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27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396A-0FFA-429E-AD4A-47A4FC66E3FD}" type="datetimeFigureOut">
              <a:rPr lang="es-MX" smtClean="0"/>
              <a:t>02/09/2023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0034-C0FD-4EB2-AF49-832CB330AE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421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396A-0FFA-429E-AD4A-47A4FC66E3FD}" type="datetimeFigureOut">
              <a:rPr lang="es-MX" smtClean="0"/>
              <a:t>02/09/2023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0034-C0FD-4EB2-AF49-832CB330AE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324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396A-0FFA-429E-AD4A-47A4FC66E3FD}" type="datetimeFigureOut">
              <a:rPr lang="es-MX" smtClean="0"/>
              <a:t>02/09/2023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0034-C0FD-4EB2-AF49-832CB330AE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314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396A-0FFA-429E-AD4A-47A4FC66E3FD}" type="datetimeFigureOut">
              <a:rPr lang="es-MX" smtClean="0"/>
              <a:t>02/09/2023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0034-C0FD-4EB2-AF49-832CB330AE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19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396A-0FFA-429E-AD4A-47A4FC66E3FD}" type="datetimeFigureOut">
              <a:rPr lang="es-MX" smtClean="0"/>
              <a:t>02/09/2023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0034-C0FD-4EB2-AF49-832CB330AE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299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396A-0FFA-429E-AD4A-47A4FC66E3FD}" type="datetimeFigureOut">
              <a:rPr lang="es-MX" smtClean="0"/>
              <a:t>02/09/2023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0034-C0FD-4EB2-AF49-832CB330AE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206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396A-0FFA-429E-AD4A-47A4FC66E3FD}" type="datetimeFigureOut">
              <a:rPr lang="es-MX" smtClean="0"/>
              <a:t>02/09/2023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0034-C0FD-4EB2-AF49-832CB330AE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31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396A-0FFA-429E-AD4A-47A4FC66E3FD}" type="datetimeFigureOut">
              <a:rPr lang="es-MX" smtClean="0"/>
              <a:t>02/09/2023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0034-C0FD-4EB2-AF49-832CB330AE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879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396A-0FFA-429E-AD4A-47A4FC66E3FD}" type="datetimeFigureOut">
              <a:rPr lang="es-MX" smtClean="0"/>
              <a:t>02/09/2023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0034-C0FD-4EB2-AF49-832CB330AE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24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396A-0FFA-429E-AD4A-47A4FC66E3FD}" type="datetimeFigureOut">
              <a:rPr lang="es-MX" smtClean="0"/>
              <a:t>02/09/2023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0034-C0FD-4EB2-AF49-832CB330AE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17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3396A-0FFA-429E-AD4A-47A4FC66E3FD}" type="datetimeFigureOut">
              <a:rPr lang="es-MX" smtClean="0"/>
              <a:t>02/09/2023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0034-C0FD-4EB2-AF49-832CB330AE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66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írculo&#10;&#10;Descripción generada automáticamente">
            <a:extLst>
              <a:ext uri="{FF2B5EF4-FFF2-40B4-BE49-F238E27FC236}">
                <a16:creationId xmlns:a16="http://schemas.microsoft.com/office/drawing/2014/main" xmlns="" id="{9F6A9011-AF96-2F96-39A9-955D57285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9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írculo&#10;&#10;Descripción generada automáticamente">
            <a:extLst>
              <a:ext uri="{FF2B5EF4-FFF2-40B4-BE49-F238E27FC236}">
                <a16:creationId xmlns:a16="http://schemas.microsoft.com/office/drawing/2014/main" xmlns="" id="{10E8F5B4-9E55-F7C2-6577-1809C284E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3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írculo&#10;&#10;Descripción generada automáticamente">
            <a:extLst>
              <a:ext uri="{FF2B5EF4-FFF2-40B4-BE49-F238E27FC236}">
                <a16:creationId xmlns:a16="http://schemas.microsoft.com/office/drawing/2014/main" xmlns="" id="{E6B88440-6D2F-9398-F11C-EA81290E6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0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, Círculo&#10;&#10;Descripción generada automáticamente">
            <a:extLst>
              <a:ext uri="{FF2B5EF4-FFF2-40B4-BE49-F238E27FC236}">
                <a16:creationId xmlns:a16="http://schemas.microsoft.com/office/drawing/2014/main" xmlns="" id="{BA8A7FA1-B8FD-98C3-8BE4-601DDAB9C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5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4CB169D5-BDD1-D07A-26D0-CBBB6E31C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8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írculo&#10;&#10;Descripción generada automáticamente">
            <a:extLst>
              <a:ext uri="{FF2B5EF4-FFF2-40B4-BE49-F238E27FC236}">
                <a16:creationId xmlns:a16="http://schemas.microsoft.com/office/drawing/2014/main" xmlns="" id="{37C18EC2-A9BD-01D2-8E78-0F5607B3F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5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írculo&#10;&#10;Descripción generada automáticamente">
            <a:extLst>
              <a:ext uri="{FF2B5EF4-FFF2-40B4-BE49-F238E27FC236}">
                <a16:creationId xmlns:a16="http://schemas.microsoft.com/office/drawing/2014/main" xmlns="" id="{4F7BA14D-A33C-509A-6791-8D90CE88A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8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írculo&#10;&#10;Descripción generada automáticamente">
            <a:extLst>
              <a:ext uri="{FF2B5EF4-FFF2-40B4-BE49-F238E27FC236}">
                <a16:creationId xmlns:a16="http://schemas.microsoft.com/office/drawing/2014/main" xmlns="" id="{30CE36DA-F65C-1072-00D8-838FDF718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1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írculo&#10;&#10;Descripción generada automáticamente">
            <a:extLst>
              <a:ext uri="{FF2B5EF4-FFF2-40B4-BE49-F238E27FC236}">
                <a16:creationId xmlns:a16="http://schemas.microsoft.com/office/drawing/2014/main" xmlns="" id="{89B94537-A3B5-D8A9-A964-CCD0401F4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20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írculo&#10;&#10;Descripción generada automáticamente">
            <a:extLst>
              <a:ext uri="{FF2B5EF4-FFF2-40B4-BE49-F238E27FC236}">
                <a16:creationId xmlns:a16="http://schemas.microsoft.com/office/drawing/2014/main" xmlns="" id="{6B23B6C6-D193-8E19-E90B-96BBADE23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1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írculo&#10;&#10;Descripción generada automáticamente">
            <a:extLst>
              <a:ext uri="{FF2B5EF4-FFF2-40B4-BE49-F238E27FC236}">
                <a16:creationId xmlns:a16="http://schemas.microsoft.com/office/drawing/2014/main" xmlns="" id="{CBA6467E-C39D-91E5-7149-56C71DFE9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6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írculo&#10;&#10;Descripción generada automáticamente">
            <a:extLst>
              <a:ext uri="{FF2B5EF4-FFF2-40B4-BE49-F238E27FC236}">
                <a16:creationId xmlns:a16="http://schemas.microsoft.com/office/drawing/2014/main" xmlns="" id="{337E8F31-B71F-97E6-99F4-546CD25DA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5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írculo&#10;&#10;Descripción generada automáticamente">
            <a:extLst>
              <a:ext uri="{FF2B5EF4-FFF2-40B4-BE49-F238E27FC236}">
                <a16:creationId xmlns:a16="http://schemas.microsoft.com/office/drawing/2014/main" xmlns="" id="{2FD17CC1-91B2-8094-3EEC-EC2C8B619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64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63</TotalTime>
  <Words>0</Words>
  <Application>Microsoft Office PowerPoint</Application>
  <PresentationFormat>Carta (216 x 279 mm)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star leyva</dc:creator>
  <cp:lastModifiedBy>ELVIA</cp:lastModifiedBy>
  <cp:revision>6</cp:revision>
  <dcterms:created xsi:type="dcterms:W3CDTF">2023-07-21T07:09:17Z</dcterms:created>
  <dcterms:modified xsi:type="dcterms:W3CDTF">2023-09-03T03:45:53Z</dcterms:modified>
</cp:coreProperties>
</file>