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za" userId="5afd88c06d9386d1" providerId="LiveId" clId="{791236E6-321E-46C9-8575-6586C6E30E3C}"/>
    <pc:docChg chg="modSld">
      <pc:chgData name="maritza" userId="5afd88c06d9386d1" providerId="LiveId" clId="{791236E6-321E-46C9-8575-6586C6E30E3C}" dt="2023-02-22T17:51:54.553" v="1" actId="1036"/>
      <pc:docMkLst>
        <pc:docMk/>
      </pc:docMkLst>
      <pc:sldChg chg="modSp mod">
        <pc:chgData name="maritza" userId="5afd88c06d9386d1" providerId="LiveId" clId="{791236E6-321E-46C9-8575-6586C6E30E3C}" dt="2023-02-22T17:51:54.553" v="1" actId="1036"/>
        <pc:sldMkLst>
          <pc:docMk/>
          <pc:sldMk cId="404992995" sldId="262"/>
        </pc:sldMkLst>
        <pc:picChg chg="mod">
          <ac:chgData name="maritza" userId="5afd88c06d9386d1" providerId="LiveId" clId="{791236E6-321E-46C9-8575-6586C6E30E3C}" dt="2023-02-22T17:51:54.553" v="1" actId="1036"/>
          <ac:picMkLst>
            <pc:docMk/>
            <pc:sldMk cId="404992995" sldId="262"/>
            <ac:picMk id="2" creationId="{8C563F4B-28BF-412B-B2B5-6C292BF91CD8}"/>
          </ac:picMkLst>
        </pc:picChg>
      </pc:sldChg>
    </pc:docChg>
  </pc:docChgLst>
  <pc:docChgLst>
    <pc:chgData name="maritza morales" userId="5afd88c06d9386d1" providerId="LiveId" clId="{791236E6-321E-46C9-8575-6586C6E30E3C}"/>
    <pc:docChg chg="modSld">
      <pc:chgData name="maritza morales" userId="5afd88c06d9386d1" providerId="LiveId" clId="{791236E6-321E-46C9-8575-6586C6E30E3C}" dt="2021-02-24T19:36:24.515" v="0" actId="1076"/>
      <pc:docMkLst>
        <pc:docMk/>
      </pc:docMkLst>
      <pc:sldChg chg="modSp mod">
        <pc:chgData name="maritza morales" userId="5afd88c06d9386d1" providerId="LiveId" clId="{791236E6-321E-46C9-8575-6586C6E30E3C}" dt="2021-02-24T19:36:24.515" v="0" actId="1076"/>
        <pc:sldMkLst>
          <pc:docMk/>
          <pc:sldMk cId="404992995" sldId="262"/>
        </pc:sldMkLst>
        <pc:picChg chg="mod">
          <ac:chgData name="maritza morales" userId="5afd88c06d9386d1" providerId="LiveId" clId="{791236E6-321E-46C9-8575-6586C6E30E3C}" dt="2021-02-24T19:36:24.515" v="0" actId="1076"/>
          <ac:picMkLst>
            <pc:docMk/>
            <pc:sldMk cId="404992995" sldId="262"/>
            <ac:picMk id="2" creationId="{8C563F4B-28BF-412B-B2B5-6C292BF91C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D2C1E-64D4-4C5B-8437-F1B84D420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C6F994-F248-4793-A8CD-1406CA24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503EE-F2D0-4B2F-ACA1-E79A7692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378C8-CDA6-43CE-A7A0-9123D773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24FB0-8585-4D1A-9E3F-2440C6D9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63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4A264-C823-4CB3-86A4-6067BB23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BB1596-0646-4D82-A1E1-E7393ADFE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59990-2263-4BA9-8416-7E353F22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8A192-65B8-453C-AA15-C827303E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2C7B0D-BC1F-4957-AA08-7B3C106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89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7047C9-391C-41F9-BB82-32ED02307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5939F7-F623-488A-91EB-4B7D37849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D7D0-6893-4589-9CA5-99954EE8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2BB1F-B25B-42C6-86B2-6E1BF29C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03E101-9E70-4DBC-9F7D-1DD006C7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53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585D8-D10F-47FA-8D1D-5C6C78E5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331A83-5AB7-4207-B63B-B2E02ED8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1AB55D-EF50-447B-91A5-A873F724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DAA5D7-4AE2-42F5-BCE2-17B9ABBC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E1721-726D-40EB-8B3F-DD08B7B8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52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61BBA-B098-41D4-9BAA-6855633C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09E301-773B-42AF-ABA2-14C4A505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08E104-3E67-4599-83EA-BB216CC8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59425F-5134-41DF-B4B2-11109CDB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B3AD8C-0FDA-4162-8104-71DF1BCC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66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2D155-39D4-4177-88A5-6246AAB3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24164E-F2CF-4A04-9240-B3CDBA987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526BDC-12B8-433F-B008-E0A9B9EA5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21E56A-B523-4458-8F9D-62DC7955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E319D3-98C9-4F2E-A83B-71964372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3454EB-2E99-42B8-9135-D43D93F7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16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0C3BC-BB76-4440-93B7-7B0F389F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18847-871D-431C-9308-04D1C058A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0969B6-297B-48D4-A38D-45F2DACB5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66F96B-6824-4AB1-83E4-2D18FE3DB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07DE9D-CE4B-4FA7-8FAD-1CA276FE0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E40716-EC91-43E7-9672-DBB58F81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A8FF51-9265-4B17-BAAA-C11D36D3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D57DB9-361D-4AB5-B109-ED6470A1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39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53A4F-1178-4F97-AEAA-0947C2D0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AEB925-55FE-40DA-BFDE-FACA409F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4F84FC-1611-4948-AA92-E8CEE921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96C66B-E1D2-4F25-A940-90EF9A4B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84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B3AB35-0D2D-4654-AF6F-ADEA8B1F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F06B3A-CCE7-4403-B1F1-3A1047AC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5D5A2B-EEF6-4F16-AFE3-27B821C9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7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A963F-3776-4177-8358-F41B8F07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E859B-1360-47C6-8A22-A2AFA003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8A24C0-C8C4-4EF1-93F7-FCCCA291F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CB5D9C-F41B-4BE6-98DE-A6D4A126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289B74-C0B5-43FA-AC82-D0E1C916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B1D72-AEE5-4BB4-B589-4557C60D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40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312C8-4726-459C-ABD9-6DB07303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6E7DF2-7C14-4875-8618-E759F5FD4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637244-DEC2-43DA-A4F8-D7110FBD3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86776C-31CE-41B9-876D-08642548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9A1050-AC86-4B65-BD6E-A891D01B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291805-5D73-485D-A1CA-A28604B7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8E868C-6B3F-40FB-B23A-9CE531E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EF5617-ED8B-4A66-9BC8-A8252851E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A19FD7-74C9-43F1-A87D-357DA684C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F491-FCF2-4A39-AC10-79390DFDF0A6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1E149-08CE-4EF9-B0BB-B3D961569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4C21B-0E0D-489A-98C6-313EB4462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DB36-C9A8-4A8E-AC18-90B055225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05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E0D38C-C06D-4B38-B730-16C7F75E5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35"/>
          <a:stretch/>
        </p:blipFill>
        <p:spPr>
          <a:xfrm>
            <a:off x="175590" y="0"/>
            <a:ext cx="12016409" cy="67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0936BE-8268-4E30-A01E-EC8BE59DB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0"/>
            <a:ext cx="11936896" cy="70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3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7BC156-E329-48E1-B17A-88A85C26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1"/>
            <a:ext cx="11817626" cy="69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5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A56624-DE8B-4F83-9333-5881E9AE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CFA0B0-201D-4F92-A132-EA627295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9756"/>
            <a:ext cx="12192001" cy="67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D06533-D733-416B-A1FC-3F3A75BE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C966CD-4CFA-4BA7-9263-87F55E6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897F5D-B8B7-43E5-A6B2-4C93D69D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7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C1CF3EE-AD97-49C5-BB14-310996995A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7E8330-955F-481E-8EE7-1E04428A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90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9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C563F4B-28BF-412B-B2B5-6C292BF9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046"/>
            <a:ext cx="12192001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117B3B-C4C4-4299-8625-65EC4196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91A0EE-94FA-41ED-83C9-C092B86A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32974" cy="68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35C8C4-B1A0-4A25-8D10-074DD0E9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7" y="-1"/>
            <a:ext cx="12095923" cy="71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34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morales</dc:creator>
  <cp:lastModifiedBy>maritza</cp:lastModifiedBy>
  <cp:revision>3</cp:revision>
  <dcterms:created xsi:type="dcterms:W3CDTF">2021-02-24T18:32:06Z</dcterms:created>
  <dcterms:modified xsi:type="dcterms:W3CDTF">2023-02-22T17:52:02Z</dcterms:modified>
</cp:coreProperties>
</file>